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Recent Advances in Science, Engineering and Technology (ICRASET-2026)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42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7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5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5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5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5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5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Recent Advances in Science, Engineering and Technology (ICRASET-2026)</a:t>
            </a:r>
          </a:p>
        </p:txBody>
      </p:sp>
      <p:pic>
        <p:nvPicPr>
          <p:cNvPr id="6" name="Picture 2" descr="https://icraset.com/images/icraset-LOGO-n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4"/>
            <a:ext cx="3111137" cy="857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202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81</cp:revision>
  <dcterms:created xsi:type="dcterms:W3CDTF">2017-12-21T10:51:09Z</dcterms:created>
  <dcterms:modified xsi:type="dcterms:W3CDTF">2025-10-08T07:03:18Z</dcterms:modified>
</cp:coreProperties>
</file>